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6256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4" autoAdjust="0"/>
    <p:restoredTop sz="94660" autoAdjust="0"/>
  </p:normalViewPr>
  <p:slideViewPr>
    <p:cSldViewPr snapToGrid="0">
      <p:cViewPr varScale="1">
        <p:scale>
          <a:sx n="47" d="100"/>
          <a:sy n="47" d="100"/>
        </p:scale>
        <p:origin x="1301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995312"/>
            <a:ext cx="13817600" cy="4244622"/>
          </a:xfrm>
        </p:spPr>
        <p:txBody>
          <a:bodyPr anchor="b"/>
          <a:lstStyle>
            <a:lvl1pPr algn="ctr">
              <a:defRPr sz="10667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000" y="6403623"/>
            <a:ext cx="12192000" cy="2943577"/>
          </a:xfrm>
        </p:spPr>
        <p:txBody>
          <a:bodyPr/>
          <a:lstStyle>
            <a:lvl1pPr marL="0" indent="0" algn="ctr">
              <a:buNone/>
              <a:defRPr sz="4267"/>
            </a:lvl1pPr>
            <a:lvl2pPr marL="812810" indent="0" algn="ctr">
              <a:buNone/>
              <a:defRPr sz="3556"/>
            </a:lvl2pPr>
            <a:lvl3pPr marL="1625620" indent="0" algn="ctr">
              <a:buNone/>
              <a:defRPr sz="3200"/>
            </a:lvl3pPr>
            <a:lvl4pPr marL="2438430" indent="0" algn="ctr">
              <a:buNone/>
              <a:defRPr sz="2844"/>
            </a:lvl4pPr>
            <a:lvl5pPr marL="3251241" indent="0" algn="ctr">
              <a:buNone/>
              <a:defRPr sz="2844"/>
            </a:lvl5pPr>
            <a:lvl6pPr marL="4064051" indent="0" algn="ctr">
              <a:buNone/>
              <a:defRPr sz="2844"/>
            </a:lvl6pPr>
            <a:lvl7pPr marL="4876861" indent="0" algn="ctr">
              <a:buNone/>
              <a:defRPr sz="2844"/>
            </a:lvl7pPr>
            <a:lvl8pPr marL="5689671" indent="0" algn="ctr">
              <a:buNone/>
              <a:defRPr sz="2844"/>
            </a:lvl8pPr>
            <a:lvl9pPr marL="6502481" indent="0" algn="ctr">
              <a:buNone/>
              <a:defRPr sz="284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4AC04-7E2E-4EA0-873B-18D3FAB1389F}" type="datetimeFigureOut">
              <a:rPr lang="it-IT" smtClean="0"/>
              <a:t>14/11/2020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E1D21-EC6C-4286-B564-B448C902F69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1642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4AC04-7E2E-4EA0-873B-18D3FAB1389F}" type="datetimeFigureOut">
              <a:rPr lang="it-IT" smtClean="0"/>
              <a:t>14/11/2020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E1D21-EC6C-4286-B564-B448C902F69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180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33201" y="649111"/>
            <a:ext cx="3505200" cy="10332156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1" y="649111"/>
            <a:ext cx="10312400" cy="10332156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4AC04-7E2E-4EA0-873B-18D3FAB1389F}" type="datetimeFigureOut">
              <a:rPr lang="it-IT" smtClean="0"/>
              <a:t>14/11/2020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E1D21-EC6C-4286-B564-B448C902F69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033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4AC04-7E2E-4EA0-873B-18D3FAB1389F}" type="datetimeFigureOut">
              <a:rPr lang="it-IT" smtClean="0"/>
              <a:t>14/11/2020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E1D21-EC6C-4286-B564-B448C902F69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8774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134" y="3039537"/>
            <a:ext cx="14020800" cy="5071532"/>
          </a:xfrm>
        </p:spPr>
        <p:txBody>
          <a:bodyPr anchor="b"/>
          <a:lstStyle>
            <a:lvl1pPr>
              <a:defRPr sz="1066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9134" y="8159048"/>
            <a:ext cx="14020800" cy="2666999"/>
          </a:xfrm>
        </p:spPr>
        <p:txBody>
          <a:bodyPr/>
          <a:lstStyle>
            <a:lvl1pPr marL="0" indent="0">
              <a:buNone/>
              <a:defRPr sz="4267">
                <a:solidFill>
                  <a:schemeClr val="tx1"/>
                </a:solidFill>
              </a:defRPr>
            </a:lvl1pPr>
            <a:lvl2pPr marL="812810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2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3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4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05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8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67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48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4AC04-7E2E-4EA0-873B-18D3FAB1389F}" type="datetimeFigureOut">
              <a:rPr lang="it-IT" smtClean="0"/>
              <a:t>14/11/2020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E1D21-EC6C-4286-B564-B448C902F69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303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3245556"/>
            <a:ext cx="6908800" cy="77357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3245556"/>
            <a:ext cx="6908800" cy="77357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4AC04-7E2E-4EA0-873B-18D3FAB1389F}" type="datetimeFigureOut">
              <a:rPr lang="it-IT" smtClean="0"/>
              <a:t>14/11/2020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E1D21-EC6C-4286-B564-B448C902F69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9883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649114"/>
            <a:ext cx="14020800" cy="235655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9719" y="2988734"/>
            <a:ext cx="6877049" cy="1464732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9719" y="4453467"/>
            <a:ext cx="6877049" cy="655037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29601" y="2988734"/>
            <a:ext cx="6910917" cy="1464732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29601" y="4453467"/>
            <a:ext cx="6910917" cy="655037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4AC04-7E2E-4EA0-873B-18D3FAB1389F}" type="datetimeFigureOut">
              <a:rPr lang="it-IT" smtClean="0"/>
              <a:t>14/11/2020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E1D21-EC6C-4286-B564-B448C902F69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1638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4AC04-7E2E-4EA0-873B-18D3FAB1389F}" type="datetimeFigureOut">
              <a:rPr lang="it-IT" smtClean="0"/>
              <a:t>14/11/2020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E1D21-EC6C-4286-B564-B448C902F69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1809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4AC04-7E2E-4EA0-873B-18D3FAB1389F}" type="datetimeFigureOut">
              <a:rPr lang="it-IT" smtClean="0"/>
              <a:t>14/11/2020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E1D21-EC6C-4286-B564-B448C902F69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0200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812800"/>
            <a:ext cx="524298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0917" y="1755425"/>
            <a:ext cx="8229600" cy="8664222"/>
          </a:xfrm>
        </p:spPr>
        <p:txBody>
          <a:bodyPr/>
          <a:lstStyle>
            <a:lvl1pPr>
              <a:defRPr sz="5689"/>
            </a:lvl1pPr>
            <a:lvl2pPr>
              <a:defRPr sz="4978"/>
            </a:lvl2pPr>
            <a:lvl3pPr>
              <a:defRPr sz="4267"/>
            </a:lvl3pPr>
            <a:lvl4pPr>
              <a:defRPr sz="3556"/>
            </a:lvl4pPr>
            <a:lvl5pPr>
              <a:defRPr sz="3556"/>
            </a:lvl5pPr>
            <a:lvl6pPr>
              <a:defRPr sz="3556"/>
            </a:lvl6pPr>
            <a:lvl7pPr>
              <a:defRPr sz="3556"/>
            </a:lvl7pPr>
            <a:lvl8pPr>
              <a:defRPr sz="3556"/>
            </a:lvl8pPr>
            <a:lvl9pPr>
              <a:defRPr sz="3556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7" y="3657600"/>
            <a:ext cx="524298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4AC04-7E2E-4EA0-873B-18D3FAB1389F}" type="datetimeFigureOut">
              <a:rPr lang="it-IT" smtClean="0"/>
              <a:t>14/11/2020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E1D21-EC6C-4286-B564-B448C902F69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9076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812800"/>
            <a:ext cx="524298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10917" y="1755425"/>
            <a:ext cx="8229600" cy="8664222"/>
          </a:xfrm>
        </p:spPr>
        <p:txBody>
          <a:bodyPr anchor="t"/>
          <a:lstStyle>
            <a:lvl1pPr marL="0" indent="0">
              <a:buNone/>
              <a:defRPr sz="5689"/>
            </a:lvl1pPr>
            <a:lvl2pPr marL="812810" indent="0">
              <a:buNone/>
              <a:defRPr sz="4978"/>
            </a:lvl2pPr>
            <a:lvl3pPr marL="1625620" indent="0">
              <a:buNone/>
              <a:defRPr sz="4267"/>
            </a:lvl3pPr>
            <a:lvl4pPr marL="2438430" indent="0">
              <a:buNone/>
              <a:defRPr sz="3556"/>
            </a:lvl4pPr>
            <a:lvl5pPr marL="3251241" indent="0">
              <a:buNone/>
              <a:defRPr sz="3556"/>
            </a:lvl5pPr>
            <a:lvl6pPr marL="4064051" indent="0">
              <a:buNone/>
              <a:defRPr sz="3556"/>
            </a:lvl6pPr>
            <a:lvl7pPr marL="4876861" indent="0">
              <a:buNone/>
              <a:defRPr sz="3556"/>
            </a:lvl7pPr>
            <a:lvl8pPr marL="5689671" indent="0">
              <a:buNone/>
              <a:defRPr sz="3556"/>
            </a:lvl8pPr>
            <a:lvl9pPr marL="6502481" indent="0">
              <a:buNone/>
              <a:defRPr sz="3556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7" y="3657600"/>
            <a:ext cx="524298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4AC04-7E2E-4EA0-873B-18D3FAB1389F}" type="datetimeFigureOut">
              <a:rPr lang="it-IT" smtClean="0"/>
              <a:t>14/11/2020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E1D21-EC6C-4286-B564-B448C902F69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7461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7600" y="649114"/>
            <a:ext cx="14020800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7600" y="3245556"/>
            <a:ext cx="14020800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7600" y="11300181"/>
            <a:ext cx="36576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4AC04-7E2E-4EA0-873B-18D3FAB1389F}" type="datetimeFigureOut">
              <a:rPr lang="it-IT" smtClean="0"/>
              <a:t>14/11/2020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84800" y="11300181"/>
            <a:ext cx="54864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11300181"/>
            <a:ext cx="36576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E1D21-EC6C-4286-B564-B448C902F693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7C508A97-E4F9-410E-BA7D-C324C3A695DA}"/>
              </a:ext>
            </a:extLst>
          </p:cNvPr>
          <p:cNvSpPr/>
          <p:nvPr userDrawn="1"/>
        </p:nvSpPr>
        <p:spPr>
          <a:xfrm>
            <a:off x="5634681" y="0"/>
            <a:ext cx="10621318" cy="12192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9159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625620" rtl="0" eaLnBrk="1" latinLnBrk="0" hangingPunct="1">
        <a:lnSpc>
          <a:spcPct val="90000"/>
        </a:lnSpc>
        <a:spcBef>
          <a:spcPct val="0"/>
        </a:spcBef>
        <a:buNone/>
        <a:defRPr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05" indent="-406405" algn="l" defTabSz="1625620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15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25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3pPr>
      <a:lvl4pPr marL="284483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4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45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26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07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88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1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2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3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4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05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86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67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48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F55712-4784-4CE8-97E1-797CEFF3BB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6659"/>
            <a:ext cx="5609968" cy="1272053"/>
          </a:xfrm>
        </p:spPr>
        <p:txBody>
          <a:bodyPr anchor="ctr">
            <a:noAutofit/>
          </a:bodyPr>
          <a:lstStyle/>
          <a:p>
            <a:r>
              <a:rPr lang="it-IT" sz="3200" b="1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 SONO SOLO UN UOMO</a:t>
            </a:r>
            <a:br>
              <a:rPr lang="it-IT" sz="4800" b="1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it-IT" sz="2000" b="1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 di 6 – Strofa 1/1</a:t>
            </a:r>
            <a:endParaRPr lang="it-IT" sz="4000" b="1" dirty="0">
              <a:solidFill>
                <a:srgbClr val="FFC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D723091-A298-4E79-B6C1-7F8EA9399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298712"/>
            <a:ext cx="5609969" cy="10893288"/>
          </a:xfrm>
        </p:spPr>
        <p:txBody>
          <a:bodyPr lIns="0" tIns="0" rIns="0" bIns="0" anchor="ctr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Io lo so Signore che vengo da lontano,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prima nel pensiero e poi nella tua mano.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Io mi rendo conto che Tu sei la mia vita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 non mi sembra vero di pregarti così:</a:t>
            </a:r>
            <a:endParaRPr lang="it-IT" sz="48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419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F55712-4784-4CE8-97E1-797CEFF3BB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6659"/>
            <a:ext cx="5609968" cy="1272053"/>
          </a:xfrm>
        </p:spPr>
        <p:txBody>
          <a:bodyPr anchor="ctr">
            <a:noAutofit/>
          </a:bodyPr>
          <a:lstStyle/>
          <a:p>
            <a:r>
              <a:rPr lang="it-IT" sz="3200" b="1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 SONO SOLO UN UOMO</a:t>
            </a:r>
            <a:br>
              <a:rPr lang="it-IT" sz="4800" b="1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it-IT" sz="2000" b="1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 di 6 – Strofa 1/2</a:t>
            </a:r>
            <a:endParaRPr lang="it-IT" sz="4000" b="1" dirty="0">
              <a:solidFill>
                <a:srgbClr val="FFC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D723091-A298-4E79-B6C1-7F8EA9399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298712"/>
            <a:ext cx="5609969" cy="10893288"/>
          </a:xfrm>
        </p:spPr>
        <p:txBody>
          <a:bodyPr lIns="0" tIns="0" rIns="0" bIns="0" anchor="ctr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“Padre d’ogni uomo” e non t’ho visto mai,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“Spirito di vita” e nacqui da una donna,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“Figlio mio fratello” e sono solo un uomo,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eppure io capisco che Tu sei verità!</a:t>
            </a:r>
            <a:endParaRPr lang="it-IT" sz="48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665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F55712-4784-4CE8-97E1-797CEFF3BB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6659"/>
            <a:ext cx="5609968" cy="1272053"/>
          </a:xfrm>
        </p:spPr>
        <p:txBody>
          <a:bodyPr anchor="ctr">
            <a:noAutofit/>
          </a:bodyPr>
          <a:lstStyle/>
          <a:p>
            <a:r>
              <a:rPr lang="it-IT" sz="3200" b="1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 SONO SOLO UN UOMO</a:t>
            </a:r>
            <a:br>
              <a:rPr lang="it-IT" sz="4800" b="1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it-IT" sz="2000" b="1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 di 6 – Ritornello</a:t>
            </a:r>
            <a:endParaRPr lang="it-IT" sz="4000" b="1" dirty="0">
              <a:solidFill>
                <a:srgbClr val="FFC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D723091-A298-4E79-B6C1-7F8EA9399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298712"/>
            <a:ext cx="5609969" cy="10893288"/>
          </a:xfrm>
        </p:spPr>
        <p:txBody>
          <a:bodyPr lIns="0" tIns="0" rIns="0" bIns="0" anchor="ctr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 imparerò a guardare tutto il mondo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 gli occhi trasparenti di un bambino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 insegnerò a chiamarti “Padre nostro”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ad ogni figlio che diventa uomo.</a:t>
            </a:r>
            <a:br>
              <a:rPr lang="it-IT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it-IT" sz="48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(2 volte)</a:t>
            </a:r>
          </a:p>
        </p:txBody>
      </p:sp>
    </p:spTree>
    <p:extLst>
      <p:ext uri="{BB962C8B-B14F-4D97-AF65-F5344CB8AC3E}">
        <p14:creationId xmlns:p14="http://schemas.microsoft.com/office/powerpoint/2010/main" val="2082857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F55712-4784-4CE8-97E1-797CEFF3BB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6659"/>
            <a:ext cx="5609968" cy="1272053"/>
          </a:xfrm>
        </p:spPr>
        <p:txBody>
          <a:bodyPr anchor="ctr">
            <a:noAutofit/>
          </a:bodyPr>
          <a:lstStyle/>
          <a:p>
            <a:r>
              <a:rPr lang="it-IT" sz="3200" b="1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 SONO SOLO UN UOMO</a:t>
            </a:r>
            <a:br>
              <a:rPr lang="it-IT" sz="4800" b="1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it-IT" sz="2000" b="1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 di 6 – Strofa 2/1</a:t>
            </a:r>
            <a:endParaRPr lang="it-IT" sz="4000" b="1" dirty="0">
              <a:solidFill>
                <a:srgbClr val="FFC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D723091-A298-4E79-B6C1-7F8EA9399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298712"/>
            <a:ext cx="5609969" cy="10893288"/>
          </a:xfrm>
        </p:spPr>
        <p:txBody>
          <a:bodyPr lIns="0" tIns="0" rIns="0" bIns="0" anchor="ctr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Io lo so Signore che Tu mi sei vicino,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luce alla mia mente, guida al mio cammino,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mano che sorregge e sguardo che perdona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 non mi sembra vero che Tu esista così:</a:t>
            </a:r>
            <a:endParaRPr lang="it-IT" sz="48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858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F55712-4784-4CE8-97E1-797CEFF3BB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6659"/>
            <a:ext cx="5609968" cy="1272053"/>
          </a:xfrm>
        </p:spPr>
        <p:txBody>
          <a:bodyPr anchor="ctr">
            <a:noAutofit/>
          </a:bodyPr>
          <a:lstStyle/>
          <a:p>
            <a:r>
              <a:rPr lang="it-IT" sz="3200" b="1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 SONO SOLO UN UOMO</a:t>
            </a:r>
            <a:br>
              <a:rPr lang="it-IT" sz="4800" b="1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it-IT" sz="2000" b="1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 di 6 – Strofa 2/2</a:t>
            </a:r>
            <a:endParaRPr lang="it-IT" sz="4000" b="1" dirty="0">
              <a:solidFill>
                <a:srgbClr val="FFC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D723091-A298-4E79-B6C1-7F8EA9399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298712"/>
            <a:ext cx="5609969" cy="10893288"/>
          </a:xfrm>
        </p:spPr>
        <p:txBody>
          <a:bodyPr lIns="0" tIns="0" rIns="0" bIns="0" anchor="ctr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Dove nasce amore Tu sei la sorgente,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dove c’è una croce Tu sei la speranza,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dove il tempo ha fine Tu sei la vita eterna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 so che posso sempre contare su di Te.</a:t>
            </a:r>
            <a:endParaRPr lang="it-IT" sz="48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506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F55712-4784-4CE8-97E1-797CEFF3BB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6659"/>
            <a:ext cx="5609968" cy="1272053"/>
          </a:xfrm>
        </p:spPr>
        <p:txBody>
          <a:bodyPr anchor="ctr">
            <a:noAutofit/>
          </a:bodyPr>
          <a:lstStyle/>
          <a:p>
            <a:r>
              <a:rPr lang="it-IT" sz="3200" b="1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 SONO SOLO UN UOMO</a:t>
            </a:r>
            <a:br>
              <a:rPr lang="it-IT" sz="4800" b="1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it-IT" sz="2000" b="1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 di 6 – Ritornello finale</a:t>
            </a:r>
            <a:endParaRPr lang="it-IT" sz="4000" b="1" dirty="0">
              <a:solidFill>
                <a:srgbClr val="FFC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D723091-A298-4E79-B6C1-7F8EA9399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298712"/>
            <a:ext cx="5609969" cy="10893288"/>
          </a:xfrm>
        </p:spPr>
        <p:txBody>
          <a:bodyPr lIns="0" tIns="0" rIns="0" bIns="0" anchor="ctr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 accoglierò la vita come un dono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 avrò il coraggio di morire anch’io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 incontro a Te verrò col mio fratello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che non si sente amato da nessuno.</a:t>
            </a:r>
            <a:br>
              <a:rPr lang="it-IT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it-IT" sz="48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(2 volte)</a:t>
            </a:r>
          </a:p>
        </p:txBody>
      </p:sp>
    </p:spTree>
    <p:extLst>
      <p:ext uri="{BB962C8B-B14F-4D97-AF65-F5344CB8AC3E}">
        <p14:creationId xmlns:p14="http://schemas.microsoft.com/office/powerpoint/2010/main" val="15814661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214</TotalTime>
  <Words>292</Words>
  <Application>Microsoft Office PowerPoint</Application>
  <PresentationFormat>Personalizzato</PresentationFormat>
  <Paragraphs>30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Verdana</vt:lpstr>
      <vt:lpstr>Tema di Office</vt:lpstr>
      <vt:lpstr>E SONO SOLO UN UOMO 1 di 6 – Strofa 1/1</vt:lpstr>
      <vt:lpstr>E SONO SOLO UN UOMO 2 di 6 – Strofa 1/2</vt:lpstr>
      <vt:lpstr>E SONO SOLO UN UOMO 3 di 6 – Ritornello</vt:lpstr>
      <vt:lpstr>E SONO SOLO UN UOMO 4 di 6 – Strofa 2/1</vt:lpstr>
      <vt:lpstr>E SONO SOLO UN UOMO 5 di 6 – Strofa 2/2</vt:lpstr>
      <vt:lpstr>E SONO SOLO UN UOMO 3 di 6 – Ritornello finale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 sono solo un uomo</dc:title>
  <dc:creator>info@parrocchialoreggialoreggiola.it</dc:creator>
  <cp:lastModifiedBy>Marco Rubin</cp:lastModifiedBy>
  <cp:revision>59</cp:revision>
  <dcterms:created xsi:type="dcterms:W3CDTF">2020-05-22T16:15:23Z</dcterms:created>
  <dcterms:modified xsi:type="dcterms:W3CDTF">2020-11-14T16:49:26Z</dcterms:modified>
</cp:coreProperties>
</file>