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6256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4" autoAdjust="0"/>
    <p:restoredTop sz="94660" autoAdjust="0"/>
  </p:normalViewPr>
  <p:slideViewPr>
    <p:cSldViewPr snapToGrid="0">
      <p:cViewPr varScale="1">
        <p:scale>
          <a:sx n="47" d="100"/>
          <a:sy n="47" d="100"/>
        </p:scale>
        <p:origin x="1301" y="4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1995312"/>
            <a:ext cx="13817600" cy="4244622"/>
          </a:xfrm>
        </p:spPr>
        <p:txBody>
          <a:bodyPr anchor="b"/>
          <a:lstStyle>
            <a:lvl1pPr algn="ctr">
              <a:defRPr sz="10667"/>
            </a:lvl1pPr>
          </a:lstStyle>
          <a:p>
            <a:r>
              <a:rPr lang="it-IT" dirty="0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0" y="6403623"/>
            <a:ext cx="12192000" cy="2943577"/>
          </a:xfrm>
        </p:spPr>
        <p:txBody>
          <a:bodyPr/>
          <a:lstStyle>
            <a:lvl1pPr marL="0" indent="0" algn="ctr">
              <a:buNone/>
              <a:defRPr sz="4267"/>
            </a:lvl1pPr>
            <a:lvl2pPr marL="812810" indent="0" algn="ctr">
              <a:buNone/>
              <a:defRPr sz="3556"/>
            </a:lvl2pPr>
            <a:lvl3pPr marL="1625620" indent="0" algn="ctr">
              <a:buNone/>
              <a:defRPr sz="3200"/>
            </a:lvl3pPr>
            <a:lvl4pPr marL="2438430" indent="0" algn="ctr">
              <a:buNone/>
              <a:defRPr sz="2844"/>
            </a:lvl4pPr>
            <a:lvl5pPr marL="3251241" indent="0" algn="ctr">
              <a:buNone/>
              <a:defRPr sz="2844"/>
            </a:lvl5pPr>
            <a:lvl6pPr marL="4064051" indent="0" algn="ctr">
              <a:buNone/>
              <a:defRPr sz="2844"/>
            </a:lvl6pPr>
            <a:lvl7pPr marL="4876861" indent="0" algn="ctr">
              <a:buNone/>
              <a:defRPr sz="2844"/>
            </a:lvl7pPr>
            <a:lvl8pPr marL="5689671" indent="0" algn="ctr">
              <a:buNone/>
              <a:defRPr sz="2844"/>
            </a:lvl8pPr>
            <a:lvl9pPr marL="6502481" indent="0" algn="ctr">
              <a:buNone/>
              <a:defRPr sz="2844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4AC04-7E2E-4EA0-873B-18D3FAB1389F}" type="datetimeFigureOut">
              <a:rPr lang="it-IT" smtClean="0"/>
              <a:t>21/11/2020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E1D21-EC6C-4286-B564-B448C902F6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1642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4AC04-7E2E-4EA0-873B-18D3FAB1389F}" type="datetimeFigureOut">
              <a:rPr lang="it-IT" smtClean="0"/>
              <a:t>21/11/2020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E1D21-EC6C-4286-B564-B448C902F6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8774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9134" y="3039537"/>
            <a:ext cx="14020800" cy="5071532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9134" y="8159048"/>
            <a:ext cx="14020800" cy="2666999"/>
          </a:xfrm>
        </p:spPr>
        <p:txBody>
          <a:bodyPr/>
          <a:lstStyle>
            <a:lvl1pPr marL="0" indent="0">
              <a:buNone/>
              <a:defRPr sz="4267">
                <a:solidFill>
                  <a:schemeClr val="tx1"/>
                </a:solidFill>
              </a:defRPr>
            </a:lvl1pPr>
            <a:lvl2pPr marL="812810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4AC04-7E2E-4EA0-873B-18D3FAB1389F}" type="datetimeFigureOut">
              <a:rPr lang="it-IT" smtClean="0"/>
              <a:t>21/11/2020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E1D21-EC6C-4286-B564-B448C902F6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303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3245556"/>
            <a:ext cx="6908800" cy="773571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3245556"/>
            <a:ext cx="6908800" cy="773571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4AC04-7E2E-4EA0-873B-18D3FAB1389F}" type="datetimeFigureOut">
              <a:rPr lang="it-IT" smtClean="0"/>
              <a:t>21/11/2020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E1D21-EC6C-4286-B564-B448C902F6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9883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649114"/>
            <a:ext cx="14020800" cy="2356556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9719" y="2988734"/>
            <a:ext cx="6877049" cy="1464732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9719" y="4453467"/>
            <a:ext cx="6877049" cy="655037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29601" y="2988734"/>
            <a:ext cx="6910917" cy="1464732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29601" y="4453467"/>
            <a:ext cx="6910917" cy="655037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4AC04-7E2E-4EA0-873B-18D3FAB1389F}" type="datetimeFigureOut">
              <a:rPr lang="it-IT" smtClean="0"/>
              <a:t>21/11/2020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E1D21-EC6C-4286-B564-B448C902F6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1638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4AC04-7E2E-4EA0-873B-18D3FAB1389F}" type="datetimeFigureOut">
              <a:rPr lang="it-IT" smtClean="0"/>
              <a:t>21/11/2020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E1D21-EC6C-4286-B564-B448C902F6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1809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4AC04-7E2E-4EA0-873B-18D3FAB1389F}" type="datetimeFigureOut">
              <a:rPr lang="it-IT" smtClean="0"/>
              <a:t>21/11/2020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E1D21-EC6C-4286-B564-B448C902F6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0200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812800"/>
            <a:ext cx="524298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0917" y="1755425"/>
            <a:ext cx="8229600" cy="8664222"/>
          </a:xfr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7" y="3657600"/>
            <a:ext cx="524298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4AC04-7E2E-4EA0-873B-18D3FAB1389F}" type="datetimeFigureOut">
              <a:rPr lang="it-IT" smtClean="0"/>
              <a:t>21/11/2020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E1D21-EC6C-4286-B564-B448C902F6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9076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812800"/>
            <a:ext cx="524298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10917" y="1755425"/>
            <a:ext cx="8229600" cy="8664222"/>
          </a:xfrm>
        </p:spPr>
        <p:txBody>
          <a:bodyPr anchor="t"/>
          <a:lstStyle>
            <a:lvl1pPr marL="0" indent="0">
              <a:buNone/>
              <a:defRPr sz="5689"/>
            </a:lvl1pPr>
            <a:lvl2pPr marL="812810" indent="0">
              <a:buNone/>
              <a:defRPr sz="4978"/>
            </a:lvl2pPr>
            <a:lvl3pPr marL="1625620" indent="0">
              <a:buNone/>
              <a:defRPr sz="4267"/>
            </a:lvl3pPr>
            <a:lvl4pPr marL="2438430" indent="0">
              <a:buNone/>
              <a:defRPr sz="3556"/>
            </a:lvl4pPr>
            <a:lvl5pPr marL="3251241" indent="0">
              <a:buNone/>
              <a:defRPr sz="3556"/>
            </a:lvl5pPr>
            <a:lvl6pPr marL="4064051" indent="0">
              <a:buNone/>
              <a:defRPr sz="3556"/>
            </a:lvl6pPr>
            <a:lvl7pPr marL="4876861" indent="0">
              <a:buNone/>
              <a:defRPr sz="3556"/>
            </a:lvl7pPr>
            <a:lvl8pPr marL="5689671" indent="0">
              <a:buNone/>
              <a:defRPr sz="3556"/>
            </a:lvl8pPr>
            <a:lvl9pPr marL="6502481" indent="0">
              <a:buNone/>
              <a:defRPr sz="3556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7" y="3657600"/>
            <a:ext cx="524298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4AC04-7E2E-4EA0-873B-18D3FAB1389F}" type="datetimeFigureOut">
              <a:rPr lang="it-IT" smtClean="0"/>
              <a:t>21/11/2020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E1D21-EC6C-4286-B564-B448C902F6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7461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4AC04-7E2E-4EA0-873B-18D3FAB1389F}" type="datetimeFigureOut">
              <a:rPr lang="it-IT" smtClean="0"/>
              <a:t>21/11/2020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E1D21-EC6C-4286-B564-B448C902F6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180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633201" y="649111"/>
            <a:ext cx="3505200" cy="10332156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1" y="649111"/>
            <a:ext cx="10312400" cy="10332156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4AC04-7E2E-4EA0-873B-18D3FAB1389F}" type="datetimeFigureOut">
              <a:rPr lang="it-IT" smtClean="0"/>
              <a:t>21/11/2020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E1D21-EC6C-4286-B564-B448C902F69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0338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600" y="649114"/>
            <a:ext cx="14020800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3245556"/>
            <a:ext cx="14020800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600" y="11300181"/>
            <a:ext cx="36576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4AC04-7E2E-4EA0-873B-18D3FAB1389F}" type="datetimeFigureOut">
              <a:rPr lang="it-IT" smtClean="0"/>
              <a:t>21/11/2020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84800" y="11300181"/>
            <a:ext cx="54864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80800" y="11300181"/>
            <a:ext cx="36576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2E1D21-EC6C-4286-B564-B448C902F693}" type="slidenum">
              <a:rPr lang="it-IT" smtClean="0"/>
              <a:t>‹N›</a:t>
            </a:fld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7C508A97-E4F9-410E-BA7D-C324C3A695DA}"/>
              </a:ext>
            </a:extLst>
          </p:cNvPr>
          <p:cNvSpPr/>
          <p:nvPr userDrawn="1"/>
        </p:nvSpPr>
        <p:spPr>
          <a:xfrm>
            <a:off x="5634681" y="0"/>
            <a:ext cx="10621318" cy="1219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9159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625620" rtl="0" eaLnBrk="1" latinLnBrk="0" hangingPunct="1">
        <a:lnSpc>
          <a:spcPct val="90000"/>
        </a:lnSpc>
        <a:spcBef>
          <a:spcPct val="0"/>
        </a:spcBef>
        <a:buNone/>
        <a:defRPr sz="782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6405" indent="-406405" algn="l" defTabSz="1625620" rtl="0" eaLnBrk="1" latinLnBrk="0" hangingPunct="1">
        <a:lnSpc>
          <a:spcPct val="90000"/>
        </a:lnSpc>
        <a:spcBef>
          <a:spcPts val="1778"/>
        </a:spcBef>
        <a:buFont typeface="Arial" panose="020B0604020202020204" pitchFamily="34" charset="0"/>
        <a:buChar char="•"/>
        <a:defRPr sz="4978" kern="1200">
          <a:solidFill>
            <a:schemeClr val="tx1"/>
          </a:solidFill>
          <a:latin typeface="+mn-lt"/>
          <a:ea typeface="+mn-ea"/>
          <a:cs typeface="+mn-cs"/>
        </a:defRPr>
      </a:lvl1pPr>
      <a:lvl2pPr marL="1219215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2pPr>
      <a:lvl3pPr marL="2032025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556" kern="1200">
          <a:solidFill>
            <a:schemeClr val="tx1"/>
          </a:solidFill>
          <a:latin typeface="+mn-lt"/>
          <a:ea typeface="+mn-ea"/>
          <a:cs typeface="+mn-cs"/>
        </a:defRPr>
      </a:lvl3pPr>
      <a:lvl4pPr marL="284483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4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47045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28326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09607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88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810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620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430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24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405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86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67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481" algn="l" defTabSz="162562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F55712-4784-4CE8-97E1-797CEFF3BB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6659"/>
            <a:ext cx="5609968" cy="1272053"/>
          </a:xfrm>
        </p:spPr>
        <p:txBody>
          <a:bodyPr anchor="ctr">
            <a:noAutofit/>
          </a:bodyPr>
          <a:lstStyle/>
          <a:p>
            <a:r>
              <a:rPr lang="it-IT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 DEI RE</a:t>
            </a:r>
            <a:br>
              <a:rPr lang="it-IT" sz="4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20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 di 9 – Strofa 1</a:t>
            </a:r>
            <a:endParaRPr lang="it-IT" sz="4000" b="1" dirty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D723091-A298-4E79-B6C1-7F8EA93993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1298712"/>
            <a:ext cx="5609969" cy="10893288"/>
          </a:xfrm>
        </p:spPr>
        <p:txBody>
          <a:bodyPr lIns="0" tIns="0" rIns="0" bIns="0" anchor="ctr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4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Hai sollevato i nostri volti dalla polvere,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4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le nostre colpe hai portato su di Te.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4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Signore ti sei fatto uomo in tutto come noi per amore.</a:t>
            </a:r>
            <a:endParaRPr lang="it-IT" sz="4800" i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419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F55712-4784-4CE8-97E1-797CEFF3BB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6659"/>
            <a:ext cx="5609968" cy="1272053"/>
          </a:xfrm>
        </p:spPr>
        <p:txBody>
          <a:bodyPr anchor="ctr">
            <a:noAutofit/>
          </a:bodyPr>
          <a:lstStyle/>
          <a:p>
            <a:r>
              <a:rPr lang="it-IT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 DEI RE</a:t>
            </a:r>
            <a:br>
              <a:rPr lang="it-IT" sz="4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20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 di 9 – Ritornello /1</a:t>
            </a:r>
            <a:endParaRPr lang="it-IT" sz="4000" b="1" dirty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D723091-A298-4E79-B6C1-7F8EA93993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1298712"/>
            <a:ext cx="5609969" cy="10893288"/>
          </a:xfrm>
        </p:spPr>
        <p:txBody>
          <a:bodyPr lIns="0" tIns="0" rIns="0" bIns="0" anchor="ctr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4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Figlio dell’altissimo, povero tra i poveri,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4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vieni a dimorare tra noi.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4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Dio dell’impossibile, Re di tutti i secoli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4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vieni nella tua maestà.</a:t>
            </a:r>
          </a:p>
        </p:txBody>
      </p:sp>
    </p:spTree>
    <p:extLst>
      <p:ext uri="{BB962C8B-B14F-4D97-AF65-F5344CB8AC3E}">
        <p14:creationId xmlns:p14="http://schemas.microsoft.com/office/powerpoint/2010/main" val="1073249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F55712-4784-4CE8-97E1-797CEFF3BB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6659"/>
            <a:ext cx="5609968" cy="1272053"/>
          </a:xfrm>
        </p:spPr>
        <p:txBody>
          <a:bodyPr anchor="ctr">
            <a:noAutofit/>
          </a:bodyPr>
          <a:lstStyle/>
          <a:p>
            <a:r>
              <a:rPr lang="it-IT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 DEI RE</a:t>
            </a:r>
            <a:br>
              <a:rPr lang="it-IT" sz="4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20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 di 9 – Ritornello /2</a:t>
            </a:r>
            <a:endParaRPr lang="it-IT" sz="4000" b="1" dirty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D723091-A298-4E79-B6C1-7F8EA93993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1298712"/>
            <a:ext cx="5609969" cy="10893288"/>
          </a:xfrm>
        </p:spPr>
        <p:txBody>
          <a:bodyPr lIns="0" tIns="0" rIns="0" bIns="0" anchor="ctr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4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 dei re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4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 popoli ti acclamano, i cieli ti proclamano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4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 dei re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4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luce degli uomini, regna con il tuo amore tra noi</a:t>
            </a:r>
            <a:endParaRPr lang="it-IT" sz="4800" i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55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F55712-4784-4CE8-97E1-797CEFF3BB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6659"/>
            <a:ext cx="5609968" cy="1272053"/>
          </a:xfrm>
        </p:spPr>
        <p:txBody>
          <a:bodyPr anchor="ctr">
            <a:noAutofit/>
          </a:bodyPr>
          <a:lstStyle/>
          <a:p>
            <a:r>
              <a:rPr lang="it-IT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 DEI RE</a:t>
            </a:r>
            <a:br>
              <a:rPr lang="it-IT" sz="4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20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 di 9 – Strofa 2</a:t>
            </a:r>
            <a:endParaRPr lang="it-IT" sz="4000" b="1" dirty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D723091-A298-4E79-B6C1-7F8EA93993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1298712"/>
            <a:ext cx="5609969" cy="10893288"/>
          </a:xfrm>
        </p:spPr>
        <p:txBody>
          <a:bodyPr lIns="0" tIns="0" rIns="0" bIns="0" anchor="ctr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4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Ci hai riscattati dalla stretta delle tenebre,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4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perché potessimo glorificare Te.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4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Hai riversato in noi la vita del tuo Spirito per amore.</a:t>
            </a:r>
            <a:endParaRPr lang="it-IT" sz="4800" i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655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F55712-4784-4CE8-97E1-797CEFF3BB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6659"/>
            <a:ext cx="5609968" cy="1272053"/>
          </a:xfrm>
        </p:spPr>
        <p:txBody>
          <a:bodyPr anchor="ctr">
            <a:noAutofit/>
          </a:bodyPr>
          <a:lstStyle/>
          <a:p>
            <a:r>
              <a:rPr lang="it-IT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 DEI RE</a:t>
            </a:r>
            <a:br>
              <a:rPr lang="it-IT" sz="4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20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5 di 9 – Ritornello /1</a:t>
            </a:r>
            <a:endParaRPr lang="it-IT" sz="4000" b="1" dirty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D723091-A298-4E79-B6C1-7F8EA93993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1298712"/>
            <a:ext cx="5609969" cy="10893288"/>
          </a:xfrm>
        </p:spPr>
        <p:txBody>
          <a:bodyPr lIns="0" tIns="0" rIns="0" bIns="0" anchor="ctr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4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Figlio dell’altissimo, povero tra i poveri,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4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vieni a dimorare tra noi.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4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Dio dell’impossibile, Re di tutti i secoli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4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vieni nella tua maestà.</a:t>
            </a:r>
          </a:p>
        </p:txBody>
      </p:sp>
    </p:spTree>
    <p:extLst>
      <p:ext uri="{BB962C8B-B14F-4D97-AF65-F5344CB8AC3E}">
        <p14:creationId xmlns:p14="http://schemas.microsoft.com/office/powerpoint/2010/main" val="1826294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F55712-4784-4CE8-97E1-797CEFF3BB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6659"/>
            <a:ext cx="5609968" cy="1272053"/>
          </a:xfrm>
        </p:spPr>
        <p:txBody>
          <a:bodyPr anchor="ctr">
            <a:noAutofit/>
          </a:bodyPr>
          <a:lstStyle/>
          <a:p>
            <a:r>
              <a:rPr lang="it-IT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 DEI RE</a:t>
            </a:r>
            <a:br>
              <a:rPr lang="it-IT" sz="4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20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6 di 9 – Ritornello /2</a:t>
            </a:r>
            <a:endParaRPr lang="it-IT" sz="4000" b="1" dirty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D723091-A298-4E79-B6C1-7F8EA93993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1298712"/>
            <a:ext cx="5609969" cy="10893288"/>
          </a:xfrm>
        </p:spPr>
        <p:txBody>
          <a:bodyPr lIns="0" tIns="0" rIns="0" bIns="0" anchor="ctr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4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 dei re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4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 popoli ti acclamano, i cieli ti proclamano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4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 dei re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4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luce degli uomini, regna con il tuo amore tra noi</a:t>
            </a:r>
            <a:endParaRPr lang="it-IT" sz="4800" i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687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F55712-4784-4CE8-97E1-797CEFF3BB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6659"/>
            <a:ext cx="5609968" cy="1272053"/>
          </a:xfrm>
        </p:spPr>
        <p:txBody>
          <a:bodyPr anchor="ctr">
            <a:noAutofit/>
          </a:bodyPr>
          <a:lstStyle/>
          <a:p>
            <a:r>
              <a:rPr lang="it-IT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 DEI RE</a:t>
            </a:r>
            <a:br>
              <a:rPr lang="it-IT" sz="4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20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7 di 9 – Intermezzo</a:t>
            </a:r>
            <a:endParaRPr lang="it-IT" sz="4000" b="1" dirty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D723091-A298-4E79-B6C1-7F8EA93993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1298712"/>
            <a:ext cx="5609969" cy="10893288"/>
          </a:xfrm>
        </p:spPr>
        <p:txBody>
          <a:bodyPr lIns="0" tIns="0" rIns="0" bIns="0" anchor="ctr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4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Tua è la gloria per sempre,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4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tua è la gloria per sempre,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4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gloria, gloria, gloria, gloria.</a:t>
            </a:r>
            <a:endParaRPr lang="it-IT" sz="4800" i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298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F55712-4784-4CE8-97E1-797CEFF3BB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6659"/>
            <a:ext cx="5609968" cy="1272053"/>
          </a:xfrm>
        </p:spPr>
        <p:txBody>
          <a:bodyPr anchor="ctr">
            <a:noAutofit/>
          </a:bodyPr>
          <a:lstStyle/>
          <a:p>
            <a:r>
              <a:rPr lang="it-IT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 DEI RE</a:t>
            </a:r>
            <a:br>
              <a:rPr lang="it-IT" sz="4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20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8 di 9 – Ritornello /1</a:t>
            </a:r>
            <a:endParaRPr lang="it-IT" sz="4000" b="1" dirty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D723091-A298-4E79-B6C1-7F8EA93993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1298712"/>
            <a:ext cx="5609969" cy="10893288"/>
          </a:xfrm>
        </p:spPr>
        <p:txBody>
          <a:bodyPr lIns="0" tIns="0" rIns="0" bIns="0" anchor="ctr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4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Figlio dell’altissimo, povero tra i poveri,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4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vieni a dimorare tra noi.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4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Dio dell’impossibile, Re di tutti i secoli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4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vieni nella tua maestà.</a:t>
            </a:r>
          </a:p>
        </p:txBody>
      </p:sp>
    </p:spTree>
    <p:extLst>
      <p:ext uri="{BB962C8B-B14F-4D97-AF65-F5344CB8AC3E}">
        <p14:creationId xmlns:p14="http://schemas.microsoft.com/office/powerpoint/2010/main" val="3850276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F55712-4784-4CE8-97E1-797CEFF3BB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6659"/>
            <a:ext cx="5609968" cy="1272053"/>
          </a:xfrm>
        </p:spPr>
        <p:txBody>
          <a:bodyPr anchor="ctr">
            <a:noAutofit/>
          </a:bodyPr>
          <a:lstStyle/>
          <a:p>
            <a:r>
              <a:rPr lang="it-IT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 DEI RE</a:t>
            </a:r>
            <a:br>
              <a:rPr lang="it-IT" sz="4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20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9 di 9 – Ritornello /2</a:t>
            </a:r>
            <a:endParaRPr lang="it-IT" sz="4000" b="1" dirty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D723091-A298-4E79-B6C1-7F8EA93993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1298712"/>
            <a:ext cx="5609969" cy="10893288"/>
          </a:xfrm>
        </p:spPr>
        <p:txBody>
          <a:bodyPr lIns="0" tIns="0" rIns="0" bIns="0" anchor="ctr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4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 dei re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4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 popoli ti acclamano, i cieli ti proclamano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4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 dei re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4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luce degli uomini, regna con il tuo amore tra noi</a:t>
            </a:r>
            <a:endParaRPr lang="it-IT" sz="4800" i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102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217</TotalTime>
  <Words>330</Words>
  <Application>Microsoft Office PowerPoint</Application>
  <PresentationFormat>Personalizzato</PresentationFormat>
  <Paragraphs>42</Paragraphs>
  <Slides>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Verdana</vt:lpstr>
      <vt:lpstr>Tema di Office</vt:lpstr>
      <vt:lpstr>RE DEI RE 1 di 9 – Strofa 1</vt:lpstr>
      <vt:lpstr>RE DEI RE 2 di 9 – Ritornello /1</vt:lpstr>
      <vt:lpstr>RE DEI RE 3 di 9 – Ritornello /2</vt:lpstr>
      <vt:lpstr>RE DEI RE 4 di 9 – Strofa 2</vt:lpstr>
      <vt:lpstr>RE DEI RE 5 di 9 – Ritornello /1</vt:lpstr>
      <vt:lpstr>RE DEI RE 6 di 9 – Ritornello /2</vt:lpstr>
      <vt:lpstr>RE DEI RE 7 di 9 – Intermezzo</vt:lpstr>
      <vt:lpstr>RE DEI RE 8 di 9 – Ritornello /1</vt:lpstr>
      <vt:lpstr>RE DEI RE 9 di 9 – Ritornello /2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 dei Re</dc:title>
  <dc:creator>info@parrocchialoreggialoreggiola.it</dc:creator>
  <cp:lastModifiedBy>Marco Rubin</cp:lastModifiedBy>
  <cp:revision>60</cp:revision>
  <dcterms:created xsi:type="dcterms:W3CDTF">2020-05-22T16:15:23Z</dcterms:created>
  <dcterms:modified xsi:type="dcterms:W3CDTF">2020-11-21T15:09:19Z</dcterms:modified>
</cp:coreProperties>
</file>